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770" r:id="rId2"/>
  </p:sldIdLst>
  <p:sldSz cx="19080163" cy="13320713"/>
  <p:notesSz cx="7102475" cy="10234613"/>
  <p:defaultTextStyle>
    <a:defPPr>
      <a:defRPr lang="en-US"/>
    </a:defPPr>
    <a:lvl1pPr marL="0" algn="l" defTabSz="1851187" rtl="0" eaLnBrk="1" latinLnBrk="0" hangingPunct="1">
      <a:defRPr sz="3643" kern="1200">
        <a:solidFill>
          <a:schemeClr val="tx1"/>
        </a:solidFill>
        <a:latin typeface="+mn-lt"/>
        <a:ea typeface="+mn-ea"/>
        <a:cs typeface="+mn-cs"/>
      </a:defRPr>
    </a:lvl1pPr>
    <a:lvl2pPr marL="925594" algn="l" defTabSz="1851187" rtl="0" eaLnBrk="1" latinLnBrk="0" hangingPunct="1">
      <a:defRPr sz="3643" kern="1200">
        <a:solidFill>
          <a:schemeClr val="tx1"/>
        </a:solidFill>
        <a:latin typeface="+mn-lt"/>
        <a:ea typeface="+mn-ea"/>
        <a:cs typeface="+mn-cs"/>
      </a:defRPr>
    </a:lvl2pPr>
    <a:lvl3pPr marL="1851187" algn="l" defTabSz="1851187" rtl="0" eaLnBrk="1" latinLnBrk="0" hangingPunct="1">
      <a:defRPr sz="3643" kern="1200">
        <a:solidFill>
          <a:schemeClr val="tx1"/>
        </a:solidFill>
        <a:latin typeface="+mn-lt"/>
        <a:ea typeface="+mn-ea"/>
        <a:cs typeface="+mn-cs"/>
      </a:defRPr>
    </a:lvl3pPr>
    <a:lvl4pPr marL="2776781" algn="l" defTabSz="1851187" rtl="0" eaLnBrk="1" latinLnBrk="0" hangingPunct="1">
      <a:defRPr sz="3643" kern="1200">
        <a:solidFill>
          <a:schemeClr val="tx1"/>
        </a:solidFill>
        <a:latin typeface="+mn-lt"/>
        <a:ea typeface="+mn-ea"/>
        <a:cs typeface="+mn-cs"/>
      </a:defRPr>
    </a:lvl4pPr>
    <a:lvl5pPr marL="3702375" algn="l" defTabSz="1851187" rtl="0" eaLnBrk="1" latinLnBrk="0" hangingPunct="1">
      <a:defRPr sz="3643" kern="1200">
        <a:solidFill>
          <a:schemeClr val="tx1"/>
        </a:solidFill>
        <a:latin typeface="+mn-lt"/>
        <a:ea typeface="+mn-ea"/>
        <a:cs typeface="+mn-cs"/>
      </a:defRPr>
    </a:lvl5pPr>
    <a:lvl6pPr marL="4627967" algn="l" defTabSz="1851187" rtl="0" eaLnBrk="1" latinLnBrk="0" hangingPunct="1">
      <a:defRPr sz="3643" kern="1200">
        <a:solidFill>
          <a:schemeClr val="tx1"/>
        </a:solidFill>
        <a:latin typeface="+mn-lt"/>
        <a:ea typeface="+mn-ea"/>
        <a:cs typeface="+mn-cs"/>
      </a:defRPr>
    </a:lvl6pPr>
    <a:lvl7pPr marL="5553561" algn="l" defTabSz="1851187" rtl="0" eaLnBrk="1" latinLnBrk="0" hangingPunct="1">
      <a:defRPr sz="3643" kern="1200">
        <a:solidFill>
          <a:schemeClr val="tx1"/>
        </a:solidFill>
        <a:latin typeface="+mn-lt"/>
        <a:ea typeface="+mn-ea"/>
        <a:cs typeface="+mn-cs"/>
      </a:defRPr>
    </a:lvl7pPr>
    <a:lvl8pPr marL="6479155" algn="l" defTabSz="1851187" rtl="0" eaLnBrk="1" latinLnBrk="0" hangingPunct="1">
      <a:defRPr sz="3643" kern="1200">
        <a:solidFill>
          <a:schemeClr val="tx1"/>
        </a:solidFill>
        <a:latin typeface="+mn-lt"/>
        <a:ea typeface="+mn-ea"/>
        <a:cs typeface="+mn-cs"/>
      </a:defRPr>
    </a:lvl8pPr>
    <a:lvl9pPr marL="7404749" algn="l" defTabSz="1851187" rtl="0" eaLnBrk="1" latinLnBrk="0" hangingPunct="1">
      <a:defRPr sz="364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96" userDrawn="1">
          <p15:clr>
            <a:srgbClr val="A4A3A4"/>
          </p15:clr>
        </p15:guide>
        <p15:guide id="2" pos="601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ascal Rain 2" initials="PR2" lastIdx="8" clrIdx="0"/>
  <p:cmAuthor id="1" name="Pascal Rain" initials="PR" lastIdx="1" clrIdx="1">
    <p:extLst>
      <p:ext uri="{19B8F6BF-5375-455C-9EA6-DF929625EA0E}">
        <p15:presenceInfo xmlns:p15="http://schemas.microsoft.com/office/powerpoint/2012/main" userId="Pascal Rai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9900"/>
    <a:srgbClr val="0033CC"/>
    <a:srgbClr val="99CCFF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338" autoAdjust="0"/>
    <p:restoredTop sz="87469" autoAdjust="0"/>
  </p:normalViewPr>
  <p:slideViewPr>
    <p:cSldViewPr>
      <p:cViewPr>
        <p:scale>
          <a:sx n="60" d="100"/>
          <a:sy n="60" d="100"/>
        </p:scale>
        <p:origin x="418" y="-1594"/>
      </p:cViewPr>
      <p:guideLst>
        <p:guide orient="horz" pos="4196"/>
        <p:guide pos="6010"/>
      </p:guideLst>
    </p:cSldViewPr>
  </p:slideViewPr>
  <p:outlineViewPr>
    <p:cViewPr>
      <p:scale>
        <a:sx n="33" d="100"/>
        <a:sy n="33" d="100"/>
      </p:scale>
      <p:origin x="0" y="-13188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>
      <p:cViewPr varScale="1">
        <p:scale>
          <a:sx n="73" d="100"/>
          <a:sy n="73" d="100"/>
        </p:scale>
        <p:origin x="2160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2725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ABBA0C-3B75-4981-B822-08879637143B}" type="datetimeFigureOut">
              <a:rPr lang="en-GB" smtClean="0"/>
              <a:t>27/04/2022</a:t>
            </a:fld>
            <a:endParaRPr lang="en-GB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2725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BA3F85-7A1B-46F1-A148-8E1D4AF2ECA9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80349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77739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3093" y="1"/>
            <a:ext cx="3077739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8F490C46-77CA-416C-BF6E-772EC3497B8A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803275" y="768350"/>
            <a:ext cx="5495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en-US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10248" y="4861441"/>
            <a:ext cx="5681980" cy="4605576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7739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3093" y="9721107"/>
            <a:ext cx="3077739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C621DC85-C1AB-4AC1-877A-A4D1F8AF90FB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2356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851187" rtl="0" eaLnBrk="1" latinLnBrk="0" hangingPunct="1">
      <a:defRPr sz="2430" kern="1200">
        <a:solidFill>
          <a:schemeClr val="tx1"/>
        </a:solidFill>
        <a:latin typeface="+mn-lt"/>
        <a:ea typeface="+mn-ea"/>
        <a:cs typeface="+mn-cs"/>
      </a:defRPr>
    </a:lvl1pPr>
    <a:lvl2pPr marL="925594" algn="l" defTabSz="1851187" rtl="0" eaLnBrk="1" latinLnBrk="0" hangingPunct="1">
      <a:defRPr sz="2430" kern="1200">
        <a:solidFill>
          <a:schemeClr val="tx1"/>
        </a:solidFill>
        <a:latin typeface="+mn-lt"/>
        <a:ea typeface="+mn-ea"/>
        <a:cs typeface="+mn-cs"/>
      </a:defRPr>
    </a:lvl2pPr>
    <a:lvl3pPr marL="1851187" algn="l" defTabSz="1851187" rtl="0" eaLnBrk="1" latinLnBrk="0" hangingPunct="1">
      <a:defRPr sz="2430" kern="1200">
        <a:solidFill>
          <a:schemeClr val="tx1"/>
        </a:solidFill>
        <a:latin typeface="+mn-lt"/>
        <a:ea typeface="+mn-ea"/>
        <a:cs typeface="+mn-cs"/>
      </a:defRPr>
    </a:lvl3pPr>
    <a:lvl4pPr marL="2776781" algn="l" defTabSz="1851187" rtl="0" eaLnBrk="1" latinLnBrk="0" hangingPunct="1">
      <a:defRPr sz="2430" kern="1200">
        <a:solidFill>
          <a:schemeClr val="tx1"/>
        </a:solidFill>
        <a:latin typeface="+mn-lt"/>
        <a:ea typeface="+mn-ea"/>
        <a:cs typeface="+mn-cs"/>
      </a:defRPr>
    </a:lvl4pPr>
    <a:lvl5pPr marL="3702375" algn="l" defTabSz="1851187" rtl="0" eaLnBrk="1" latinLnBrk="0" hangingPunct="1">
      <a:defRPr sz="2430" kern="1200">
        <a:solidFill>
          <a:schemeClr val="tx1"/>
        </a:solidFill>
        <a:latin typeface="+mn-lt"/>
        <a:ea typeface="+mn-ea"/>
        <a:cs typeface="+mn-cs"/>
      </a:defRPr>
    </a:lvl5pPr>
    <a:lvl6pPr marL="4627967" algn="l" defTabSz="1851187" rtl="0" eaLnBrk="1" latinLnBrk="0" hangingPunct="1">
      <a:defRPr sz="2430" kern="1200">
        <a:solidFill>
          <a:schemeClr val="tx1"/>
        </a:solidFill>
        <a:latin typeface="+mn-lt"/>
        <a:ea typeface="+mn-ea"/>
        <a:cs typeface="+mn-cs"/>
      </a:defRPr>
    </a:lvl6pPr>
    <a:lvl7pPr marL="5553561" algn="l" defTabSz="1851187" rtl="0" eaLnBrk="1" latinLnBrk="0" hangingPunct="1">
      <a:defRPr sz="2430" kern="1200">
        <a:solidFill>
          <a:schemeClr val="tx1"/>
        </a:solidFill>
        <a:latin typeface="+mn-lt"/>
        <a:ea typeface="+mn-ea"/>
        <a:cs typeface="+mn-cs"/>
      </a:defRPr>
    </a:lvl7pPr>
    <a:lvl8pPr marL="6479155" algn="l" defTabSz="1851187" rtl="0" eaLnBrk="1" latinLnBrk="0" hangingPunct="1">
      <a:defRPr sz="2430" kern="1200">
        <a:solidFill>
          <a:schemeClr val="tx1"/>
        </a:solidFill>
        <a:latin typeface="+mn-lt"/>
        <a:ea typeface="+mn-ea"/>
        <a:cs typeface="+mn-cs"/>
      </a:defRPr>
    </a:lvl8pPr>
    <a:lvl9pPr marL="7404749" algn="l" defTabSz="1851187" rtl="0" eaLnBrk="1" latinLnBrk="0" hangingPunct="1">
      <a:defRPr sz="243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803275" y="768350"/>
            <a:ext cx="5495925" cy="3836988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En</a:t>
            </a:r>
            <a:r>
              <a:rPr lang="en-US" dirty="0" smtClean="0"/>
              <a:t> rouge:</a:t>
            </a:r>
            <a:r>
              <a:rPr lang="en-US" baseline="0" dirty="0" smtClean="0"/>
              <a:t> à modifier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21DC85-C1AB-4AC1-877A-A4D1F8AF90F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4041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431012" y="4138059"/>
            <a:ext cx="16218139" cy="2855319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862025" y="7548404"/>
            <a:ext cx="13356114" cy="340418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8880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7760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6641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5521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4402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53282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62163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71043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Réunion département GTE  2016-01-28</a:t>
            </a: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B639C-6322-4E17-AE7B-578412DADECA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0846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Réunion département GTE  2016-01-28</a:t>
            </a: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B639C-6322-4E17-AE7B-578412DADECA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0492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13833118" y="533449"/>
            <a:ext cx="4293037" cy="1136577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954008" y="533449"/>
            <a:ext cx="12561107" cy="1136577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Réunion département GTE  2016-01-28</a:t>
            </a: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B639C-6322-4E17-AE7B-578412DADECA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9072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. Text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827113" y="395660"/>
            <a:ext cx="17172147" cy="1374382"/>
          </a:xfrm>
        </p:spPr>
        <p:txBody>
          <a:bodyPr>
            <a:normAutofit/>
          </a:bodyPr>
          <a:lstStyle>
            <a:lvl1pPr algn="l">
              <a:defRPr sz="5400">
                <a:solidFill>
                  <a:srgbClr val="669900"/>
                </a:solidFill>
              </a:defRPr>
            </a:lvl1pPr>
          </a:lstStyle>
          <a:p>
            <a:r>
              <a:rPr lang="fr-FR" dirty="0" smtClean="0"/>
              <a:t>		SAE</a:t>
            </a:r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 hasCustomPrompt="1"/>
          </p:nvPr>
        </p:nvSpPr>
        <p:spPr>
          <a:xfrm>
            <a:off x="899121" y="6228308"/>
            <a:ext cx="9865096" cy="5670916"/>
          </a:xfrm>
          <a:ln w="6350">
            <a:solidFill>
              <a:schemeClr val="tx1"/>
            </a:solidFill>
          </a:ln>
        </p:spPr>
        <p:txBody>
          <a:bodyPr/>
          <a:lstStyle>
            <a:lvl1pPr>
              <a:defRPr sz="1900"/>
            </a:lvl1pPr>
          </a:lstStyle>
          <a:p>
            <a:pPr lvl="0"/>
            <a:r>
              <a:rPr lang="fr-FR" dirty="0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 hasCustomPrompt="1"/>
          </p:nvPr>
        </p:nvSpPr>
        <p:spPr>
          <a:xfrm>
            <a:off x="10908233" y="6228308"/>
            <a:ext cx="7272808" cy="5670916"/>
          </a:xfrm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>
              <a:defRPr sz="1900"/>
            </a:lvl1pPr>
          </a:lstStyle>
          <a:p>
            <a:pPr lvl="0"/>
            <a:r>
              <a:rPr lang="fr-FR" dirty="0" smtClean="0"/>
              <a:t>Modifiez les styles du texte du masque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5003577" y="12346331"/>
            <a:ext cx="9001000" cy="709205"/>
          </a:xfrm>
          <a:ln/>
        </p:spPr>
        <p:txBody>
          <a:bodyPr/>
          <a:lstStyle>
            <a:lvl1pPr algn="ctr" hangingPunct="0">
              <a:defRPr/>
            </a:lvl1pPr>
          </a:lstStyle>
          <a:p>
            <a:r>
              <a:rPr lang="fr-FR" sz="2331" kern="1600" dirty="0" smtClean="0">
                <a:solidFill>
                  <a:srgbClr val="6699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Colloque des Métiers de l’Energie et de l’Efficacité Energétique – MTEE</a:t>
            </a:r>
          </a:p>
          <a:p>
            <a:r>
              <a:rPr lang="fr-FR" sz="2331" kern="1600" dirty="0" smtClean="0">
                <a:solidFill>
                  <a:srgbClr val="6699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Grenoble 9-10 juin 2022</a:t>
            </a:r>
            <a:endParaRPr lang="fr-FR" sz="2331" kern="1600" dirty="0">
              <a:solidFill>
                <a:srgbClr val="6699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9" name="Image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67073" y="12371904"/>
            <a:ext cx="1884466" cy="735178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7146239" y="11768440"/>
            <a:ext cx="1898898" cy="1516652"/>
          </a:xfrm>
          <a:prstGeom prst="rect">
            <a:avLst/>
          </a:prstGeom>
        </p:spPr>
      </p:pic>
      <p:sp>
        <p:nvSpPr>
          <p:cNvPr id="14" name="Espace réservé du contenu 13"/>
          <p:cNvSpPr>
            <a:spLocks noGrp="1"/>
          </p:cNvSpPr>
          <p:nvPr>
            <p:ph sz="quarter" idx="12" hasCustomPrompt="1"/>
          </p:nvPr>
        </p:nvSpPr>
        <p:spPr>
          <a:xfrm>
            <a:off x="899121" y="2195860"/>
            <a:ext cx="9865096" cy="3889028"/>
          </a:xfrm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>
              <a:defRPr sz="1900"/>
            </a:lvl1pPr>
          </a:lstStyle>
          <a:p>
            <a:pPr lvl="0"/>
            <a:r>
              <a:rPr lang="fr-FR" dirty="0" smtClean="0"/>
              <a:t>Modifiez les styles du texte du masque</a:t>
            </a:r>
          </a:p>
        </p:txBody>
      </p:sp>
      <p:sp>
        <p:nvSpPr>
          <p:cNvPr id="15" name="Espace réservé du contenu 13"/>
          <p:cNvSpPr>
            <a:spLocks noGrp="1"/>
          </p:cNvSpPr>
          <p:nvPr>
            <p:ph sz="quarter" idx="13" hasCustomPrompt="1"/>
          </p:nvPr>
        </p:nvSpPr>
        <p:spPr>
          <a:xfrm>
            <a:off x="10908233" y="2195860"/>
            <a:ext cx="7273752" cy="3888284"/>
          </a:xfrm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>
              <a:defRPr sz="1900"/>
            </a:lvl1pPr>
          </a:lstStyle>
          <a:p>
            <a:pPr lvl="0"/>
            <a:r>
              <a:rPr lang="fr-FR" dirty="0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8721336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Réunion département GTE  2016-01-28</a:t>
            </a: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B639C-6322-4E17-AE7B-578412DADECA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0542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07201" y="8559793"/>
            <a:ext cx="16218139" cy="2645642"/>
          </a:xfrm>
        </p:spPr>
        <p:txBody>
          <a:bodyPr anchor="t"/>
          <a:lstStyle>
            <a:lvl1pPr algn="l">
              <a:defRPr sz="7769" b="1" cap="all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507201" y="5645889"/>
            <a:ext cx="16218139" cy="2913905"/>
          </a:xfrm>
        </p:spPr>
        <p:txBody>
          <a:bodyPr anchor="b"/>
          <a:lstStyle>
            <a:lvl1pPr marL="0" indent="0">
              <a:buNone/>
              <a:defRPr sz="3885">
                <a:solidFill>
                  <a:schemeClr val="tx1">
                    <a:tint val="75000"/>
                  </a:schemeClr>
                </a:solidFill>
              </a:defRPr>
            </a:lvl1pPr>
            <a:lvl2pPr marL="888047" indent="0">
              <a:buNone/>
              <a:defRPr sz="3496">
                <a:solidFill>
                  <a:schemeClr val="tx1">
                    <a:tint val="75000"/>
                  </a:schemeClr>
                </a:solidFill>
              </a:defRPr>
            </a:lvl2pPr>
            <a:lvl3pPr marL="1776094" indent="0">
              <a:buNone/>
              <a:defRPr sz="3108">
                <a:solidFill>
                  <a:schemeClr val="tx1">
                    <a:tint val="75000"/>
                  </a:schemeClr>
                </a:solidFill>
              </a:defRPr>
            </a:lvl3pPr>
            <a:lvl4pPr marL="2664141" indent="0">
              <a:buNone/>
              <a:defRPr sz="2719">
                <a:solidFill>
                  <a:schemeClr val="tx1">
                    <a:tint val="75000"/>
                  </a:schemeClr>
                </a:solidFill>
              </a:defRPr>
            </a:lvl4pPr>
            <a:lvl5pPr marL="3552188" indent="0">
              <a:buNone/>
              <a:defRPr sz="2719">
                <a:solidFill>
                  <a:schemeClr val="tx1">
                    <a:tint val="75000"/>
                  </a:schemeClr>
                </a:solidFill>
              </a:defRPr>
            </a:lvl5pPr>
            <a:lvl6pPr marL="4440235" indent="0">
              <a:buNone/>
              <a:defRPr sz="2719">
                <a:solidFill>
                  <a:schemeClr val="tx1">
                    <a:tint val="75000"/>
                  </a:schemeClr>
                </a:solidFill>
              </a:defRPr>
            </a:lvl6pPr>
            <a:lvl7pPr marL="5328282" indent="0">
              <a:buNone/>
              <a:defRPr sz="2719">
                <a:solidFill>
                  <a:schemeClr val="tx1">
                    <a:tint val="75000"/>
                  </a:schemeClr>
                </a:solidFill>
              </a:defRPr>
            </a:lvl7pPr>
            <a:lvl8pPr marL="6216329" indent="0">
              <a:buNone/>
              <a:defRPr sz="2719">
                <a:solidFill>
                  <a:schemeClr val="tx1">
                    <a:tint val="75000"/>
                  </a:schemeClr>
                </a:solidFill>
              </a:defRPr>
            </a:lvl8pPr>
            <a:lvl9pPr marL="7104376" indent="0">
              <a:buNone/>
              <a:defRPr sz="271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Réunion département GTE  2016-01-28</a:t>
            </a: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B639C-6322-4E17-AE7B-578412DADECA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4123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954008" y="3108169"/>
            <a:ext cx="8427072" cy="8791055"/>
          </a:xfrm>
        </p:spPr>
        <p:txBody>
          <a:bodyPr/>
          <a:lstStyle>
            <a:lvl1pPr>
              <a:defRPr sz="5439"/>
            </a:lvl1pPr>
            <a:lvl2pPr>
              <a:defRPr sz="4662"/>
            </a:lvl2pPr>
            <a:lvl3pPr>
              <a:defRPr sz="3885"/>
            </a:lvl3pPr>
            <a:lvl4pPr>
              <a:defRPr sz="3496"/>
            </a:lvl4pPr>
            <a:lvl5pPr>
              <a:defRPr sz="3496"/>
            </a:lvl5pPr>
            <a:lvl6pPr>
              <a:defRPr sz="3496"/>
            </a:lvl6pPr>
            <a:lvl7pPr>
              <a:defRPr sz="3496"/>
            </a:lvl7pPr>
            <a:lvl8pPr>
              <a:defRPr sz="3496"/>
            </a:lvl8pPr>
            <a:lvl9pPr>
              <a:defRPr sz="3496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9699083" y="3108169"/>
            <a:ext cx="8427072" cy="8791055"/>
          </a:xfrm>
        </p:spPr>
        <p:txBody>
          <a:bodyPr/>
          <a:lstStyle>
            <a:lvl1pPr>
              <a:defRPr sz="5439"/>
            </a:lvl1pPr>
            <a:lvl2pPr>
              <a:defRPr sz="4662"/>
            </a:lvl2pPr>
            <a:lvl3pPr>
              <a:defRPr sz="3885"/>
            </a:lvl3pPr>
            <a:lvl4pPr>
              <a:defRPr sz="3496"/>
            </a:lvl4pPr>
            <a:lvl5pPr>
              <a:defRPr sz="3496"/>
            </a:lvl5pPr>
            <a:lvl6pPr>
              <a:defRPr sz="3496"/>
            </a:lvl6pPr>
            <a:lvl7pPr>
              <a:defRPr sz="3496"/>
            </a:lvl7pPr>
            <a:lvl8pPr>
              <a:defRPr sz="3496"/>
            </a:lvl8pPr>
            <a:lvl9pPr>
              <a:defRPr sz="3496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Réunion département GTE  2016-01-28</a:t>
            </a:r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B639C-6322-4E17-AE7B-578412DADECA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54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54011" y="2981746"/>
            <a:ext cx="8430385" cy="1242649"/>
          </a:xfrm>
        </p:spPr>
        <p:txBody>
          <a:bodyPr anchor="b"/>
          <a:lstStyle>
            <a:lvl1pPr marL="0" indent="0">
              <a:buNone/>
              <a:defRPr sz="4662" b="1"/>
            </a:lvl1pPr>
            <a:lvl2pPr marL="888047" indent="0">
              <a:buNone/>
              <a:defRPr sz="3885" b="1"/>
            </a:lvl2pPr>
            <a:lvl3pPr marL="1776094" indent="0">
              <a:buNone/>
              <a:defRPr sz="3496" b="1"/>
            </a:lvl3pPr>
            <a:lvl4pPr marL="2664141" indent="0">
              <a:buNone/>
              <a:defRPr sz="3108" b="1"/>
            </a:lvl4pPr>
            <a:lvl5pPr marL="3552188" indent="0">
              <a:buNone/>
              <a:defRPr sz="3108" b="1"/>
            </a:lvl5pPr>
            <a:lvl6pPr marL="4440235" indent="0">
              <a:buNone/>
              <a:defRPr sz="3108" b="1"/>
            </a:lvl6pPr>
            <a:lvl7pPr marL="5328282" indent="0">
              <a:buNone/>
              <a:defRPr sz="3108" b="1"/>
            </a:lvl7pPr>
            <a:lvl8pPr marL="6216329" indent="0">
              <a:buNone/>
              <a:defRPr sz="3108" b="1"/>
            </a:lvl8pPr>
            <a:lvl9pPr marL="7104376" indent="0">
              <a:buNone/>
              <a:defRPr sz="3108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954011" y="4224395"/>
            <a:ext cx="8430385" cy="7674828"/>
          </a:xfrm>
        </p:spPr>
        <p:txBody>
          <a:bodyPr/>
          <a:lstStyle>
            <a:lvl1pPr>
              <a:defRPr sz="4662"/>
            </a:lvl1pPr>
            <a:lvl2pPr>
              <a:defRPr sz="3885"/>
            </a:lvl2pPr>
            <a:lvl3pPr>
              <a:defRPr sz="3496"/>
            </a:lvl3pPr>
            <a:lvl4pPr>
              <a:defRPr sz="3108"/>
            </a:lvl4pPr>
            <a:lvl5pPr>
              <a:defRPr sz="3108"/>
            </a:lvl5pPr>
            <a:lvl6pPr>
              <a:defRPr sz="3108"/>
            </a:lvl6pPr>
            <a:lvl7pPr>
              <a:defRPr sz="3108"/>
            </a:lvl7pPr>
            <a:lvl8pPr>
              <a:defRPr sz="3108"/>
            </a:lvl8pPr>
            <a:lvl9pPr>
              <a:defRPr sz="3108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9692462" y="2981746"/>
            <a:ext cx="8433697" cy="1242649"/>
          </a:xfrm>
        </p:spPr>
        <p:txBody>
          <a:bodyPr anchor="b"/>
          <a:lstStyle>
            <a:lvl1pPr marL="0" indent="0">
              <a:buNone/>
              <a:defRPr sz="4662" b="1"/>
            </a:lvl1pPr>
            <a:lvl2pPr marL="888047" indent="0">
              <a:buNone/>
              <a:defRPr sz="3885" b="1"/>
            </a:lvl2pPr>
            <a:lvl3pPr marL="1776094" indent="0">
              <a:buNone/>
              <a:defRPr sz="3496" b="1"/>
            </a:lvl3pPr>
            <a:lvl4pPr marL="2664141" indent="0">
              <a:buNone/>
              <a:defRPr sz="3108" b="1"/>
            </a:lvl4pPr>
            <a:lvl5pPr marL="3552188" indent="0">
              <a:buNone/>
              <a:defRPr sz="3108" b="1"/>
            </a:lvl5pPr>
            <a:lvl6pPr marL="4440235" indent="0">
              <a:buNone/>
              <a:defRPr sz="3108" b="1"/>
            </a:lvl6pPr>
            <a:lvl7pPr marL="5328282" indent="0">
              <a:buNone/>
              <a:defRPr sz="3108" b="1"/>
            </a:lvl7pPr>
            <a:lvl8pPr marL="6216329" indent="0">
              <a:buNone/>
              <a:defRPr sz="3108" b="1"/>
            </a:lvl8pPr>
            <a:lvl9pPr marL="7104376" indent="0">
              <a:buNone/>
              <a:defRPr sz="3108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9692462" y="4224395"/>
            <a:ext cx="8433697" cy="7674828"/>
          </a:xfrm>
        </p:spPr>
        <p:txBody>
          <a:bodyPr/>
          <a:lstStyle>
            <a:lvl1pPr>
              <a:defRPr sz="4662"/>
            </a:lvl1pPr>
            <a:lvl2pPr>
              <a:defRPr sz="3885"/>
            </a:lvl2pPr>
            <a:lvl3pPr>
              <a:defRPr sz="3496"/>
            </a:lvl3pPr>
            <a:lvl4pPr>
              <a:defRPr sz="3108"/>
            </a:lvl4pPr>
            <a:lvl5pPr>
              <a:defRPr sz="3108"/>
            </a:lvl5pPr>
            <a:lvl6pPr>
              <a:defRPr sz="3108"/>
            </a:lvl6pPr>
            <a:lvl7pPr>
              <a:defRPr sz="3108"/>
            </a:lvl7pPr>
            <a:lvl8pPr>
              <a:defRPr sz="3108"/>
            </a:lvl8pPr>
            <a:lvl9pPr>
              <a:defRPr sz="3108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Réunion département GTE  2016-01-28</a:t>
            </a:r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B639C-6322-4E17-AE7B-578412DADECA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7797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Réunion département GTE  2016-01-28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B639C-6322-4E17-AE7B-578412DADECA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9106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Réunion département GTE  2016-01-28</a:t>
            </a:r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B639C-6322-4E17-AE7B-578412DADECA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167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54010" y="530363"/>
            <a:ext cx="6277242" cy="2257121"/>
          </a:xfrm>
        </p:spPr>
        <p:txBody>
          <a:bodyPr anchor="b"/>
          <a:lstStyle>
            <a:lvl1pPr algn="l">
              <a:defRPr sz="3885" b="1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459814" y="530363"/>
            <a:ext cx="10666341" cy="11368859"/>
          </a:xfrm>
        </p:spPr>
        <p:txBody>
          <a:bodyPr/>
          <a:lstStyle>
            <a:lvl1pPr>
              <a:defRPr sz="6216"/>
            </a:lvl1pPr>
            <a:lvl2pPr>
              <a:defRPr sz="5439"/>
            </a:lvl2pPr>
            <a:lvl3pPr>
              <a:defRPr sz="4662"/>
            </a:lvl3pPr>
            <a:lvl4pPr>
              <a:defRPr sz="3885"/>
            </a:lvl4pPr>
            <a:lvl5pPr>
              <a:defRPr sz="3885"/>
            </a:lvl5pPr>
            <a:lvl6pPr>
              <a:defRPr sz="3885"/>
            </a:lvl6pPr>
            <a:lvl7pPr>
              <a:defRPr sz="3885"/>
            </a:lvl7pPr>
            <a:lvl8pPr>
              <a:defRPr sz="3885"/>
            </a:lvl8pPr>
            <a:lvl9pPr>
              <a:defRPr sz="3885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954010" y="2787484"/>
            <a:ext cx="6277242" cy="9111738"/>
          </a:xfrm>
        </p:spPr>
        <p:txBody>
          <a:bodyPr/>
          <a:lstStyle>
            <a:lvl1pPr marL="0" indent="0">
              <a:buNone/>
              <a:defRPr sz="2719"/>
            </a:lvl1pPr>
            <a:lvl2pPr marL="888047" indent="0">
              <a:buNone/>
              <a:defRPr sz="2331"/>
            </a:lvl2pPr>
            <a:lvl3pPr marL="1776094" indent="0">
              <a:buNone/>
              <a:defRPr sz="1942"/>
            </a:lvl3pPr>
            <a:lvl4pPr marL="2664141" indent="0">
              <a:buNone/>
              <a:defRPr sz="1748"/>
            </a:lvl4pPr>
            <a:lvl5pPr marL="3552188" indent="0">
              <a:buNone/>
              <a:defRPr sz="1748"/>
            </a:lvl5pPr>
            <a:lvl6pPr marL="4440235" indent="0">
              <a:buNone/>
              <a:defRPr sz="1748"/>
            </a:lvl6pPr>
            <a:lvl7pPr marL="5328282" indent="0">
              <a:buNone/>
              <a:defRPr sz="1748"/>
            </a:lvl7pPr>
            <a:lvl8pPr marL="6216329" indent="0">
              <a:buNone/>
              <a:defRPr sz="1748"/>
            </a:lvl8pPr>
            <a:lvl9pPr marL="7104376" indent="0">
              <a:buNone/>
              <a:defRPr sz="1748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Réunion département GTE  2016-01-28</a:t>
            </a:r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B639C-6322-4E17-AE7B-578412DADECA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256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39845" y="9324501"/>
            <a:ext cx="11448098" cy="1100810"/>
          </a:xfrm>
        </p:spPr>
        <p:txBody>
          <a:bodyPr anchor="b"/>
          <a:lstStyle>
            <a:lvl1pPr algn="l">
              <a:defRPr sz="3885" b="1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739845" y="1190230"/>
            <a:ext cx="11448098" cy="7992428"/>
          </a:xfrm>
        </p:spPr>
        <p:txBody>
          <a:bodyPr/>
          <a:lstStyle>
            <a:lvl1pPr marL="0" indent="0">
              <a:buNone/>
              <a:defRPr sz="6216"/>
            </a:lvl1pPr>
            <a:lvl2pPr marL="888047" indent="0">
              <a:buNone/>
              <a:defRPr sz="5439"/>
            </a:lvl2pPr>
            <a:lvl3pPr marL="1776094" indent="0">
              <a:buNone/>
              <a:defRPr sz="4662"/>
            </a:lvl3pPr>
            <a:lvl4pPr marL="2664141" indent="0">
              <a:buNone/>
              <a:defRPr sz="3885"/>
            </a:lvl4pPr>
            <a:lvl5pPr marL="3552188" indent="0">
              <a:buNone/>
              <a:defRPr sz="3885"/>
            </a:lvl5pPr>
            <a:lvl6pPr marL="4440235" indent="0">
              <a:buNone/>
              <a:defRPr sz="3885"/>
            </a:lvl6pPr>
            <a:lvl7pPr marL="5328282" indent="0">
              <a:buNone/>
              <a:defRPr sz="3885"/>
            </a:lvl7pPr>
            <a:lvl8pPr marL="6216329" indent="0">
              <a:buNone/>
              <a:defRPr sz="3885"/>
            </a:lvl8pPr>
            <a:lvl9pPr marL="7104376" indent="0">
              <a:buNone/>
              <a:defRPr sz="3885"/>
            </a:lvl9pPr>
          </a:lstStyle>
          <a:p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739845" y="10425311"/>
            <a:ext cx="11448098" cy="1563333"/>
          </a:xfrm>
        </p:spPr>
        <p:txBody>
          <a:bodyPr/>
          <a:lstStyle>
            <a:lvl1pPr marL="0" indent="0">
              <a:buNone/>
              <a:defRPr sz="2719"/>
            </a:lvl1pPr>
            <a:lvl2pPr marL="888047" indent="0">
              <a:buNone/>
              <a:defRPr sz="2331"/>
            </a:lvl2pPr>
            <a:lvl3pPr marL="1776094" indent="0">
              <a:buNone/>
              <a:defRPr sz="1942"/>
            </a:lvl3pPr>
            <a:lvl4pPr marL="2664141" indent="0">
              <a:buNone/>
              <a:defRPr sz="1748"/>
            </a:lvl4pPr>
            <a:lvl5pPr marL="3552188" indent="0">
              <a:buNone/>
              <a:defRPr sz="1748"/>
            </a:lvl5pPr>
            <a:lvl6pPr marL="4440235" indent="0">
              <a:buNone/>
              <a:defRPr sz="1748"/>
            </a:lvl6pPr>
            <a:lvl7pPr marL="5328282" indent="0">
              <a:buNone/>
              <a:defRPr sz="1748"/>
            </a:lvl7pPr>
            <a:lvl8pPr marL="6216329" indent="0">
              <a:buNone/>
              <a:defRPr sz="1748"/>
            </a:lvl8pPr>
            <a:lvl9pPr marL="7104376" indent="0">
              <a:buNone/>
              <a:defRPr sz="1748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Réunion département GTE  2016-01-28</a:t>
            </a:r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B639C-6322-4E17-AE7B-578412DADECA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284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954008" y="533446"/>
            <a:ext cx="17172147" cy="22201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54008" y="3108169"/>
            <a:ext cx="17172147" cy="87910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en-US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954008" y="12346331"/>
            <a:ext cx="4452038" cy="70920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3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6519056" y="12346331"/>
            <a:ext cx="6042052" cy="70920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3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Réunion département GTE  2016-01-28</a:t>
            </a: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13674117" y="12346331"/>
            <a:ext cx="4452038" cy="70920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3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2B639C-6322-4E17-AE7B-578412DADECA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396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iming>
    <p:tnLst>
      <p:par>
        <p:cTn id="1" dur="indefinite" restart="never" nodeType="tmRoot"/>
      </p:par>
    </p:tnLst>
  </p:timing>
  <p:hf sldNum="0" hdr="0" dt="0"/>
  <p:txStyles>
    <p:titleStyle>
      <a:lvl1pPr algn="ctr" defTabSz="1776094" rtl="0" eaLnBrk="1" latinLnBrk="0" hangingPunct="1">
        <a:spcBef>
          <a:spcPct val="0"/>
        </a:spcBef>
        <a:buNone/>
        <a:defRPr sz="854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66035" indent="-666035" algn="l" defTabSz="1776094" rtl="0" eaLnBrk="1" latinLnBrk="0" hangingPunct="1">
        <a:spcBef>
          <a:spcPct val="20000"/>
        </a:spcBef>
        <a:buFont typeface="Arial" panose="020B0604020202020204" pitchFamily="34" charset="0"/>
        <a:buChar char="•"/>
        <a:defRPr sz="6216" kern="1200">
          <a:solidFill>
            <a:schemeClr val="tx1"/>
          </a:solidFill>
          <a:latin typeface="+mn-lt"/>
          <a:ea typeface="+mn-ea"/>
          <a:cs typeface="+mn-cs"/>
        </a:defRPr>
      </a:lvl1pPr>
      <a:lvl2pPr marL="1443076" indent="-555029" algn="l" defTabSz="1776094" rtl="0" eaLnBrk="1" latinLnBrk="0" hangingPunct="1">
        <a:spcBef>
          <a:spcPct val="20000"/>
        </a:spcBef>
        <a:buFont typeface="Arial" panose="020B0604020202020204" pitchFamily="34" charset="0"/>
        <a:buChar char="–"/>
        <a:defRPr sz="5439" kern="1200">
          <a:solidFill>
            <a:schemeClr val="tx1"/>
          </a:solidFill>
          <a:latin typeface="+mn-lt"/>
          <a:ea typeface="+mn-ea"/>
          <a:cs typeface="+mn-cs"/>
        </a:defRPr>
      </a:lvl2pPr>
      <a:lvl3pPr marL="2220117" indent="-444023" algn="l" defTabSz="1776094" rtl="0" eaLnBrk="1" latinLnBrk="0" hangingPunct="1">
        <a:spcBef>
          <a:spcPct val="20000"/>
        </a:spcBef>
        <a:buFont typeface="Arial" panose="020B0604020202020204" pitchFamily="34" charset="0"/>
        <a:buChar char="•"/>
        <a:defRPr sz="4662" kern="1200">
          <a:solidFill>
            <a:schemeClr val="tx1"/>
          </a:solidFill>
          <a:latin typeface="+mn-lt"/>
          <a:ea typeface="+mn-ea"/>
          <a:cs typeface="+mn-cs"/>
        </a:defRPr>
      </a:lvl3pPr>
      <a:lvl4pPr marL="3108164" indent="-444023" algn="l" defTabSz="1776094" rtl="0" eaLnBrk="1" latinLnBrk="0" hangingPunct="1">
        <a:spcBef>
          <a:spcPct val="20000"/>
        </a:spcBef>
        <a:buFont typeface="Arial" panose="020B0604020202020204" pitchFamily="34" charset="0"/>
        <a:buChar char="–"/>
        <a:defRPr sz="3885" kern="1200">
          <a:solidFill>
            <a:schemeClr val="tx1"/>
          </a:solidFill>
          <a:latin typeface="+mn-lt"/>
          <a:ea typeface="+mn-ea"/>
          <a:cs typeface="+mn-cs"/>
        </a:defRPr>
      </a:lvl4pPr>
      <a:lvl5pPr marL="3996211" indent="-444023" algn="l" defTabSz="1776094" rtl="0" eaLnBrk="1" latinLnBrk="0" hangingPunct="1">
        <a:spcBef>
          <a:spcPct val="20000"/>
        </a:spcBef>
        <a:buFont typeface="Arial" panose="020B0604020202020204" pitchFamily="34" charset="0"/>
        <a:buChar char="»"/>
        <a:defRPr sz="3885" kern="1200">
          <a:solidFill>
            <a:schemeClr val="tx1"/>
          </a:solidFill>
          <a:latin typeface="+mn-lt"/>
          <a:ea typeface="+mn-ea"/>
          <a:cs typeface="+mn-cs"/>
        </a:defRPr>
      </a:lvl5pPr>
      <a:lvl6pPr marL="4884258" indent="-444023" algn="l" defTabSz="1776094" rtl="0" eaLnBrk="1" latinLnBrk="0" hangingPunct="1">
        <a:spcBef>
          <a:spcPct val="20000"/>
        </a:spcBef>
        <a:buFont typeface="Arial" panose="020B0604020202020204" pitchFamily="34" charset="0"/>
        <a:buChar char="•"/>
        <a:defRPr sz="3885" kern="1200">
          <a:solidFill>
            <a:schemeClr val="tx1"/>
          </a:solidFill>
          <a:latin typeface="+mn-lt"/>
          <a:ea typeface="+mn-ea"/>
          <a:cs typeface="+mn-cs"/>
        </a:defRPr>
      </a:lvl6pPr>
      <a:lvl7pPr marL="5772305" indent="-444023" algn="l" defTabSz="1776094" rtl="0" eaLnBrk="1" latinLnBrk="0" hangingPunct="1">
        <a:spcBef>
          <a:spcPct val="20000"/>
        </a:spcBef>
        <a:buFont typeface="Arial" panose="020B0604020202020204" pitchFamily="34" charset="0"/>
        <a:buChar char="•"/>
        <a:defRPr sz="3885" kern="1200">
          <a:solidFill>
            <a:schemeClr val="tx1"/>
          </a:solidFill>
          <a:latin typeface="+mn-lt"/>
          <a:ea typeface="+mn-ea"/>
          <a:cs typeface="+mn-cs"/>
        </a:defRPr>
      </a:lvl7pPr>
      <a:lvl8pPr marL="6660352" indent="-444023" algn="l" defTabSz="1776094" rtl="0" eaLnBrk="1" latinLnBrk="0" hangingPunct="1">
        <a:spcBef>
          <a:spcPct val="20000"/>
        </a:spcBef>
        <a:buFont typeface="Arial" panose="020B0604020202020204" pitchFamily="34" charset="0"/>
        <a:buChar char="•"/>
        <a:defRPr sz="3885" kern="1200">
          <a:solidFill>
            <a:schemeClr val="tx1"/>
          </a:solidFill>
          <a:latin typeface="+mn-lt"/>
          <a:ea typeface="+mn-ea"/>
          <a:cs typeface="+mn-cs"/>
        </a:defRPr>
      </a:lvl8pPr>
      <a:lvl9pPr marL="7548399" indent="-444023" algn="l" defTabSz="1776094" rtl="0" eaLnBrk="1" latinLnBrk="0" hangingPunct="1">
        <a:spcBef>
          <a:spcPct val="20000"/>
        </a:spcBef>
        <a:buFont typeface="Arial" panose="020B0604020202020204" pitchFamily="34" charset="0"/>
        <a:buChar char="•"/>
        <a:defRPr sz="388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776094" rtl="0" eaLnBrk="1" latinLnBrk="0" hangingPunct="1">
        <a:defRPr sz="3496" kern="1200">
          <a:solidFill>
            <a:schemeClr val="tx1"/>
          </a:solidFill>
          <a:latin typeface="+mn-lt"/>
          <a:ea typeface="+mn-ea"/>
          <a:cs typeface="+mn-cs"/>
        </a:defRPr>
      </a:lvl1pPr>
      <a:lvl2pPr marL="888047" algn="l" defTabSz="1776094" rtl="0" eaLnBrk="1" latinLnBrk="0" hangingPunct="1">
        <a:defRPr sz="3496" kern="1200">
          <a:solidFill>
            <a:schemeClr val="tx1"/>
          </a:solidFill>
          <a:latin typeface="+mn-lt"/>
          <a:ea typeface="+mn-ea"/>
          <a:cs typeface="+mn-cs"/>
        </a:defRPr>
      </a:lvl2pPr>
      <a:lvl3pPr marL="1776094" algn="l" defTabSz="1776094" rtl="0" eaLnBrk="1" latinLnBrk="0" hangingPunct="1">
        <a:defRPr sz="3496" kern="1200">
          <a:solidFill>
            <a:schemeClr val="tx1"/>
          </a:solidFill>
          <a:latin typeface="+mn-lt"/>
          <a:ea typeface="+mn-ea"/>
          <a:cs typeface="+mn-cs"/>
        </a:defRPr>
      </a:lvl3pPr>
      <a:lvl4pPr marL="2664141" algn="l" defTabSz="1776094" rtl="0" eaLnBrk="1" latinLnBrk="0" hangingPunct="1">
        <a:defRPr sz="3496" kern="1200">
          <a:solidFill>
            <a:schemeClr val="tx1"/>
          </a:solidFill>
          <a:latin typeface="+mn-lt"/>
          <a:ea typeface="+mn-ea"/>
          <a:cs typeface="+mn-cs"/>
        </a:defRPr>
      </a:lvl4pPr>
      <a:lvl5pPr marL="3552188" algn="l" defTabSz="1776094" rtl="0" eaLnBrk="1" latinLnBrk="0" hangingPunct="1">
        <a:defRPr sz="3496" kern="1200">
          <a:solidFill>
            <a:schemeClr val="tx1"/>
          </a:solidFill>
          <a:latin typeface="+mn-lt"/>
          <a:ea typeface="+mn-ea"/>
          <a:cs typeface="+mn-cs"/>
        </a:defRPr>
      </a:lvl5pPr>
      <a:lvl6pPr marL="4440235" algn="l" defTabSz="1776094" rtl="0" eaLnBrk="1" latinLnBrk="0" hangingPunct="1">
        <a:defRPr sz="3496" kern="1200">
          <a:solidFill>
            <a:schemeClr val="tx1"/>
          </a:solidFill>
          <a:latin typeface="+mn-lt"/>
          <a:ea typeface="+mn-ea"/>
          <a:cs typeface="+mn-cs"/>
        </a:defRPr>
      </a:lvl6pPr>
      <a:lvl7pPr marL="5328282" algn="l" defTabSz="1776094" rtl="0" eaLnBrk="1" latinLnBrk="0" hangingPunct="1">
        <a:defRPr sz="3496" kern="1200">
          <a:solidFill>
            <a:schemeClr val="tx1"/>
          </a:solidFill>
          <a:latin typeface="+mn-lt"/>
          <a:ea typeface="+mn-ea"/>
          <a:cs typeface="+mn-cs"/>
        </a:defRPr>
      </a:lvl7pPr>
      <a:lvl8pPr marL="6216329" algn="l" defTabSz="1776094" rtl="0" eaLnBrk="1" latinLnBrk="0" hangingPunct="1">
        <a:defRPr sz="3496" kern="1200">
          <a:solidFill>
            <a:schemeClr val="tx1"/>
          </a:solidFill>
          <a:latin typeface="+mn-lt"/>
          <a:ea typeface="+mn-ea"/>
          <a:cs typeface="+mn-cs"/>
        </a:defRPr>
      </a:lvl8pPr>
      <a:lvl9pPr marL="7104376" algn="l" defTabSz="1776094" rtl="0" eaLnBrk="1" latinLnBrk="0" hangingPunct="1">
        <a:defRPr sz="349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4702435"/>
              </p:ext>
            </p:extLst>
          </p:nvPr>
        </p:nvGraphicFramePr>
        <p:xfrm>
          <a:off x="755105" y="1691804"/>
          <a:ext cx="17641961" cy="10341063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078323">
                  <a:extLst>
                    <a:ext uri="{9D8B030D-6E8A-4147-A177-3AD203B41FA5}">
                      <a16:colId xmlns:a16="http://schemas.microsoft.com/office/drawing/2014/main" val="1186678206"/>
                    </a:ext>
                  </a:extLst>
                </a:gridCol>
                <a:gridCol w="6078323">
                  <a:extLst>
                    <a:ext uri="{9D8B030D-6E8A-4147-A177-3AD203B41FA5}">
                      <a16:colId xmlns:a16="http://schemas.microsoft.com/office/drawing/2014/main" val="3449040075"/>
                    </a:ext>
                  </a:extLst>
                </a:gridCol>
                <a:gridCol w="5485315">
                  <a:extLst>
                    <a:ext uri="{9D8B030D-6E8A-4147-A177-3AD203B41FA5}">
                      <a16:colId xmlns:a16="http://schemas.microsoft.com/office/drawing/2014/main" val="1454168469"/>
                    </a:ext>
                  </a:extLst>
                </a:gridCol>
              </a:tblGrid>
              <a:tr h="4756422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400" b="0" i="0" kern="1600" dirty="0" smtClean="0">
                          <a:solidFill>
                            <a:schemeClr val="tx1"/>
                          </a:solidFill>
                          <a:latin typeface="+mn-lt"/>
                          <a:ea typeface="Times New Roman" panose="02020603050405020304" pitchFamily="18" charset="0"/>
                        </a:rPr>
                        <a:t>Contenu</a:t>
                      </a:r>
                      <a:r>
                        <a:rPr lang="fr-FR" sz="1500" b="0" i="1" kern="1600" dirty="0" smtClean="0">
                          <a:solidFill>
                            <a:schemeClr val="tx1"/>
                          </a:solidFill>
                          <a:latin typeface="+mn-lt"/>
                          <a:ea typeface="Times New Roman" panose="02020603050405020304" pitchFamily="18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500" b="0" i="1" kern="1600" dirty="0" smtClean="0">
                          <a:solidFill>
                            <a:schemeClr val="tx1"/>
                          </a:solidFill>
                          <a:latin typeface="+mn-lt"/>
                          <a:ea typeface="Times New Roman" panose="02020603050405020304" pitchFamily="18" charset="0"/>
                        </a:rPr>
                        <a:t>(Thème, déroulé, objectifs, Apprentissages Critiques visés, …) </a:t>
                      </a:r>
                    </a:p>
                  </a:txBody>
                  <a:tcPr marL="177610" marR="177610" marT="88805" marB="8880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2400" b="0" i="0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Organisation</a:t>
                      </a:r>
                      <a:r>
                        <a:rPr kumimoji="0" lang="fr-FR" sz="1500" b="0" i="1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500" b="0" i="1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(Séquence (Nb C/TD/TP, calendrier), position dans le semestre, évaluation, …)</a:t>
                      </a:r>
                    </a:p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77610" marR="177610" marT="88805" marB="8880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2961663"/>
                  </a:ext>
                </a:extLst>
              </a:tr>
              <a:tr h="383629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2400" b="0" i="0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Bilan</a:t>
                      </a:r>
                      <a:r>
                        <a:rPr kumimoji="0" lang="fr-FR" sz="1500" b="0" i="1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500" b="0" i="1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(enseignants et étudiants, aspects positifs et négatifs …)</a:t>
                      </a:r>
                    </a:p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900" b="0" i="0" u="sng" strike="noStrike" kern="16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900" b="0" i="0" u="sng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Les +:</a:t>
                      </a:r>
                    </a:p>
                    <a:p>
                      <a:pPr marL="342900" marR="0" lvl="0" indent="-34290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fr-FR" sz="1900" b="0" i="0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…</a:t>
                      </a:r>
                    </a:p>
                    <a:p>
                      <a:pPr marL="342900" marR="0" lvl="0" indent="-34290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fr-FR" sz="1900" b="0" i="0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…</a:t>
                      </a:r>
                    </a:p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900" b="0" i="0" u="none" strike="noStrike" kern="16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177610" marR="177610" marT="88805" marB="8880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900" b="0" i="0" u="sng" strike="noStrike" kern="16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900" b="0" i="0" u="sng" strike="noStrike" kern="16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900" b="0" i="0" u="sng" strike="noStrike" kern="16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900" b="0" i="0" u="sng" strike="noStrike" kern="16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900" b="0" i="0" u="sng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Les -: </a:t>
                      </a:r>
                    </a:p>
                    <a:p>
                      <a:pPr marL="342900" marR="0" lvl="0" indent="-34290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fr-FR" sz="1900" b="0" i="0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…</a:t>
                      </a:r>
                    </a:p>
                    <a:p>
                      <a:pPr marL="342900" marR="0" lvl="0" indent="-34290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fr-FR" sz="1900" b="0" i="0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…</a:t>
                      </a:r>
                    </a:p>
                  </a:txBody>
                  <a:tcPr marL="177610" marR="177610" marT="88805" marB="8880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2400" b="0" i="0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Projet</a:t>
                      </a:r>
                    </a:p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500" b="0" i="1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 (améliorations prévues ou envisagées, recommandations…)</a:t>
                      </a:r>
                      <a:endParaRPr kumimoji="0" lang="fr-FR" sz="1900" b="0" i="0" u="none" strike="noStrike" kern="16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177610" marR="177610" marT="88805" marB="8880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94472345"/>
                  </a:ext>
                </a:extLst>
              </a:tr>
              <a:tr h="1748349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fr-FR" sz="1900" b="0" i="0" u="sng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Sondage étudiants</a:t>
                      </a:r>
                      <a:r>
                        <a:rPr kumimoji="0" lang="fr-FR" sz="1900" b="0" i="0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:  </a:t>
                      </a:r>
                    </a:p>
                    <a:p>
                      <a:pPr marL="342900" marR="0" lvl="0" indent="-34290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fr-FR" sz="1900" b="0" i="0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…</a:t>
                      </a:r>
                    </a:p>
                    <a:p>
                      <a:pPr marL="342900" marR="0" lvl="0" indent="-34290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fr-FR" sz="1900" b="0" i="0" u="none" strike="noStrike" kern="16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…</a:t>
                      </a:r>
                    </a:p>
                    <a:p>
                      <a:pPr marL="342900" marR="0" lvl="0" indent="-34290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0" lang="fr-FR" sz="1900" b="0" i="0" u="none" strike="noStrike" kern="16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177610" marR="177610" marT="88805" marB="8880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0" lang="fr-FR" sz="1900" b="0" i="0" u="none" strike="noStrike" kern="16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177610" marR="177610" marT="88805" marB="8880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900" b="0" i="0" u="none" strike="noStrike" kern="16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177610" marR="177610" marT="88805" marB="8880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25683803"/>
                  </a:ext>
                </a:extLst>
              </a:tr>
            </a:tbl>
          </a:graphicData>
        </a:graphic>
      </p:graphicFrame>
      <p:sp>
        <p:nvSpPr>
          <p:cNvPr id="14" name="Rectangle 13"/>
          <p:cNvSpPr/>
          <p:nvPr/>
        </p:nvSpPr>
        <p:spPr>
          <a:xfrm>
            <a:off x="179041" y="179636"/>
            <a:ext cx="1678386" cy="3315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hangingPunct="0">
              <a:spcBef>
                <a:spcPts val="2331"/>
              </a:spcBef>
              <a:spcAft>
                <a:spcPts val="583"/>
              </a:spcAft>
            </a:pPr>
            <a:r>
              <a:rPr lang="fr-FR" sz="1554" kern="16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Logo université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7172929" y="251644"/>
            <a:ext cx="1691792" cy="3315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hangingPunct="0">
              <a:spcBef>
                <a:spcPts val="2331"/>
              </a:spcBef>
              <a:spcAft>
                <a:spcPts val="583"/>
              </a:spcAft>
            </a:pPr>
            <a:r>
              <a:rPr lang="fr-FR" sz="1554" kern="16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Logo département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225193" y="12254978"/>
            <a:ext cx="11049378" cy="8097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hangingPunct="0"/>
            <a:r>
              <a:rPr lang="fr-FR" sz="2331" kern="1600" dirty="0">
                <a:solidFill>
                  <a:srgbClr val="6699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Colloque des Métiers de </a:t>
            </a:r>
            <a:r>
              <a:rPr lang="fr-FR" sz="2331" kern="1600" dirty="0" smtClean="0">
                <a:solidFill>
                  <a:srgbClr val="6699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l’Energie </a:t>
            </a:r>
            <a:r>
              <a:rPr lang="fr-FR" sz="2331" kern="1600" dirty="0">
                <a:solidFill>
                  <a:srgbClr val="6699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et de </a:t>
            </a:r>
            <a:r>
              <a:rPr lang="fr-FR" sz="2331" kern="1600" dirty="0" smtClean="0">
                <a:solidFill>
                  <a:srgbClr val="6699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l’Efficacité Energétique</a:t>
            </a:r>
            <a:r>
              <a:rPr lang="fr-FR" sz="2331" kern="1600" dirty="0">
                <a:solidFill>
                  <a:srgbClr val="6699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331" kern="1600" dirty="0" smtClean="0">
                <a:solidFill>
                  <a:srgbClr val="6699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– </a:t>
            </a:r>
            <a:r>
              <a:rPr lang="fr-FR" sz="2331" kern="1600" dirty="0" smtClean="0">
                <a:solidFill>
                  <a:srgbClr val="6699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MTEE </a:t>
            </a:r>
            <a:endParaRPr lang="fr-FR" sz="2331" kern="1600" dirty="0">
              <a:solidFill>
                <a:srgbClr val="6699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 hangingPunct="0"/>
            <a:r>
              <a:rPr lang="fr-FR" sz="2331" kern="1600" dirty="0">
                <a:solidFill>
                  <a:srgbClr val="6699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Grenoble 9-10 juin 2022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646708" y="36127"/>
            <a:ext cx="5874352" cy="15210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hangingPunct="0"/>
            <a:r>
              <a:rPr lang="fr-FR" sz="5400" b="1" kern="1600" dirty="0">
                <a:solidFill>
                  <a:srgbClr val="00B050"/>
                </a:solidFill>
                <a:latin typeface="+mj-lt"/>
                <a:ea typeface="Times New Roman" panose="02020603050405020304" pitchFamily="18" charset="0"/>
              </a:rPr>
              <a:t>SAE REALISER S2</a:t>
            </a:r>
          </a:p>
          <a:p>
            <a:pPr algn="ctr" hangingPunct="0"/>
            <a:r>
              <a:rPr lang="fr-FR" sz="1800" kern="1600" dirty="0" smtClean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Prénom.Nom@monuniversité.fr</a:t>
            </a:r>
            <a:endParaRPr lang="fr-FR" sz="1800" kern="1600" dirty="0">
              <a:solidFill>
                <a:srgbClr val="00B05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 hangingPunct="0"/>
            <a:r>
              <a:rPr lang="fr-FR" sz="1800" kern="1600" dirty="0" smtClean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Prénom.Nom@monuniversité.fr</a:t>
            </a:r>
            <a:endParaRPr lang="fr-FR" sz="1800" kern="1600" dirty="0">
              <a:solidFill>
                <a:srgbClr val="00B05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8603977" y="107628"/>
            <a:ext cx="10441160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400" i="1" dirty="0">
                <a:solidFill>
                  <a:srgbClr val="00B050"/>
                </a:solidFill>
              </a:rPr>
              <a:t>AC13.01 : Extraire des informations d’un cahier des charges pour identifier les besoins d'un client</a:t>
            </a:r>
            <a:br>
              <a:rPr lang="fr-FR" sz="1400" i="1" dirty="0">
                <a:solidFill>
                  <a:srgbClr val="00B050"/>
                </a:solidFill>
              </a:rPr>
            </a:br>
            <a:r>
              <a:rPr lang="fr-FR" sz="1400" i="1" dirty="0">
                <a:solidFill>
                  <a:srgbClr val="00B050"/>
                </a:solidFill>
              </a:rPr>
              <a:t>AC13.02 : Analyser un plan technique, un </a:t>
            </a:r>
            <a:r>
              <a:rPr lang="fr-FR" sz="1400" i="1" dirty="0" err="1">
                <a:solidFill>
                  <a:srgbClr val="00B050"/>
                </a:solidFill>
              </a:rPr>
              <a:t>schéma</a:t>
            </a:r>
            <a:r>
              <a:rPr lang="fr-FR" sz="1400" i="1" dirty="0">
                <a:solidFill>
                  <a:srgbClr val="00B050"/>
                </a:solidFill>
              </a:rPr>
              <a:t> de principe</a:t>
            </a:r>
            <a:br>
              <a:rPr lang="fr-FR" sz="1400" i="1" dirty="0">
                <a:solidFill>
                  <a:srgbClr val="00B050"/>
                </a:solidFill>
              </a:rPr>
            </a:br>
            <a:r>
              <a:rPr lang="fr-FR" sz="1400" i="1" dirty="0">
                <a:solidFill>
                  <a:srgbClr val="00B050"/>
                </a:solidFill>
              </a:rPr>
              <a:t>AC13.03 : </a:t>
            </a:r>
            <a:r>
              <a:rPr lang="fr-FR" sz="1400" i="1" dirty="0" err="1">
                <a:solidFill>
                  <a:srgbClr val="00B050"/>
                </a:solidFill>
              </a:rPr>
              <a:t>Réaliser</a:t>
            </a:r>
            <a:r>
              <a:rPr lang="fr-FR" sz="1400" i="1" dirty="0">
                <a:solidFill>
                  <a:srgbClr val="00B050"/>
                </a:solidFill>
              </a:rPr>
              <a:t> les </a:t>
            </a:r>
            <a:r>
              <a:rPr lang="fr-FR" sz="1400" i="1" dirty="0" err="1">
                <a:solidFill>
                  <a:srgbClr val="00B050"/>
                </a:solidFill>
              </a:rPr>
              <a:t>métrés</a:t>
            </a:r>
            <a:r>
              <a:rPr lang="fr-FR" sz="1400" i="1" dirty="0">
                <a:solidFill>
                  <a:srgbClr val="00B050"/>
                </a:solidFill>
              </a:rPr>
              <a:t> et quantifier les besoins en fournitures</a:t>
            </a:r>
            <a:br>
              <a:rPr lang="fr-FR" sz="1400" i="1" dirty="0">
                <a:solidFill>
                  <a:srgbClr val="00B050"/>
                </a:solidFill>
              </a:rPr>
            </a:br>
            <a:r>
              <a:rPr lang="fr-FR" sz="1400" i="1" dirty="0">
                <a:solidFill>
                  <a:srgbClr val="00B050"/>
                </a:solidFill>
              </a:rPr>
              <a:t>AC13.04 : </a:t>
            </a:r>
            <a:r>
              <a:rPr lang="fr-FR" sz="1400" i="1" dirty="0" err="1">
                <a:solidFill>
                  <a:srgbClr val="00B050"/>
                </a:solidFill>
              </a:rPr>
              <a:t>Vérifier</a:t>
            </a:r>
            <a:r>
              <a:rPr lang="fr-FR" sz="1400" i="1" dirty="0">
                <a:solidFill>
                  <a:srgbClr val="00B050"/>
                </a:solidFill>
              </a:rPr>
              <a:t> le dimensionnement (notes de calculs) des </a:t>
            </a:r>
            <a:r>
              <a:rPr lang="fr-FR" sz="1400" i="1" dirty="0" err="1">
                <a:solidFill>
                  <a:srgbClr val="00B050"/>
                </a:solidFill>
              </a:rPr>
              <a:t>équipements</a:t>
            </a:r>
            <a:r>
              <a:rPr lang="fr-FR" sz="1400" i="1" dirty="0">
                <a:solidFill>
                  <a:srgbClr val="00B050"/>
                </a:solidFill>
              </a:rPr>
              <a:t> thermiques, hydrauliques et </a:t>
            </a:r>
            <a:r>
              <a:rPr lang="fr-FR" sz="1400" i="1" dirty="0" err="1">
                <a:solidFill>
                  <a:srgbClr val="00B050"/>
                </a:solidFill>
              </a:rPr>
              <a:t>aérauliques</a:t>
            </a:r>
            <a:r>
              <a:rPr lang="fr-FR" sz="1400" i="1" dirty="0">
                <a:solidFill>
                  <a:srgbClr val="00B050"/>
                </a:solidFill>
              </a:rPr>
              <a:t> </a:t>
            </a:r>
            <a:br>
              <a:rPr lang="fr-FR" sz="1400" i="1" dirty="0">
                <a:solidFill>
                  <a:srgbClr val="00B050"/>
                </a:solidFill>
              </a:rPr>
            </a:br>
            <a:r>
              <a:rPr lang="fr-FR" sz="1400" i="1" dirty="0">
                <a:solidFill>
                  <a:srgbClr val="00B050"/>
                </a:solidFill>
              </a:rPr>
              <a:t>AC13.05 : Déterminer les besoins en équipements et fournitures</a:t>
            </a:r>
            <a:endParaRPr lang="en-GB" sz="1400" i="1" dirty="0">
              <a:solidFill>
                <a:srgbClr val="00B050"/>
              </a:solidFill>
            </a:endParaRPr>
          </a:p>
          <a:p>
            <a:r>
              <a:rPr lang="fr-FR" sz="1400" i="1" dirty="0">
                <a:solidFill>
                  <a:srgbClr val="00B050"/>
                </a:solidFill>
              </a:rPr>
              <a:t>AC13.06 : </a:t>
            </a:r>
            <a:r>
              <a:rPr lang="fr-FR" sz="1400" i="1" dirty="0" err="1">
                <a:solidFill>
                  <a:srgbClr val="00B050"/>
                </a:solidFill>
              </a:rPr>
              <a:t>Réaliser</a:t>
            </a:r>
            <a:r>
              <a:rPr lang="fr-FR" sz="1400" i="1" dirty="0">
                <a:solidFill>
                  <a:srgbClr val="00B050"/>
                </a:solidFill>
              </a:rPr>
              <a:t> le </a:t>
            </a:r>
            <a:r>
              <a:rPr lang="fr-FR" sz="1400" i="1" dirty="0" err="1">
                <a:solidFill>
                  <a:srgbClr val="00B050"/>
                </a:solidFill>
              </a:rPr>
              <a:t>schéma</a:t>
            </a:r>
            <a:r>
              <a:rPr lang="fr-FR" sz="1400" i="1" dirty="0">
                <a:solidFill>
                  <a:srgbClr val="00B050"/>
                </a:solidFill>
              </a:rPr>
              <a:t> de principe d’une installation simple, les plans d’</a:t>
            </a:r>
            <a:r>
              <a:rPr lang="fr-FR" sz="1400" i="1" dirty="0" err="1">
                <a:solidFill>
                  <a:srgbClr val="00B050"/>
                </a:solidFill>
              </a:rPr>
              <a:t>exécution</a:t>
            </a:r>
            <a:r>
              <a:rPr lang="fr-FR" sz="1400" i="1" dirty="0">
                <a:solidFill>
                  <a:srgbClr val="00B050"/>
                </a:solidFill>
              </a:rPr>
              <a:t>, de </a:t>
            </a:r>
            <a:r>
              <a:rPr lang="fr-FR" sz="1400" i="1" dirty="0" err="1">
                <a:solidFill>
                  <a:srgbClr val="00B050"/>
                </a:solidFill>
              </a:rPr>
              <a:t>réservation</a:t>
            </a:r>
            <a:r>
              <a:rPr lang="fr-FR" sz="1400" i="1" dirty="0">
                <a:solidFill>
                  <a:srgbClr val="00B050"/>
                </a:solidFill>
              </a:rPr>
              <a:t> et d’incorporation</a:t>
            </a:r>
            <a:endParaRPr lang="en-GB" sz="1400" i="1" dirty="0">
              <a:solidFill>
                <a:srgbClr val="00B050"/>
              </a:solidFill>
            </a:endParaRPr>
          </a:p>
          <a:p>
            <a:r>
              <a:rPr lang="fr-FR" sz="1400" i="1" dirty="0">
                <a:solidFill>
                  <a:srgbClr val="00B050"/>
                </a:solidFill>
              </a:rPr>
              <a:t>AC13.07 : Consulter des fournisseurs</a:t>
            </a:r>
            <a:endParaRPr lang="fr-FR" sz="1400" i="1" kern="1600" dirty="0">
              <a:solidFill>
                <a:srgbClr val="00B05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8863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24659</TotalTime>
  <Words>185</Words>
  <Application>Microsoft Office PowerPoint</Application>
  <PresentationFormat>Personnalisé</PresentationFormat>
  <Paragraphs>34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Thème Office</vt:lpstr>
      <vt:lpstr>Présentation PowerPoint</vt:lpstr>
    </vt:vector>
  </TitlesOfParts>
  <Company>G2ELab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Organisation</dc:title>
  <dc:creator>Pascal Rain</dc:creator>
  <cp:lastModifiedBy>Pascal Rain</cp:lastModifiedBy>
  <cp:revision>1355</cp:revision>
  <cp:lastPrinted>2018-01-31T10:45:26Z</cp:lastPrinted>
  <dcterms:created xsi:type="dcterms:W3CDTF">2014-03-15T09:47:37Z</dcterms:created>
  <dcterms:modified xsi:type="dcterms:W3CDTF">2022-04-27T13:48:32Z</dcterms:modified>
</cp:coreProperties>
</file>